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5825" r:id="rId5"/>
    <p:sldId id="256" r:id="rId6"/>
    <p:sldId id="5826" r:id="rId7"/>
    <p:sldId id="582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81"/>
    <a:srgbClr val="DAE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9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a Knott" userId="49a5c8c4-aabf-4da6-99ad-5c8a1e89206b" providerId="ADAL" clId="{33874F31-4ECE-441E-A82C-8538D1FC079A}"/>
    <pc:docChg chg="undo custSel addSld modSld">
      <pc:chgData name="Camilla Knott" userId="49a5c8c4-aabf-4da6-99ad-5c8a1e89206b" providerId="ADAL" clId="{33874F31-4ECE-441E-A82C-8538D1FC079A}" dt="2022-12-15T18:22:55.557" v="82" actId="20577"/>
      <pc:docMkLst>
        <pc:docMk/>
      </pc:docMkLst>
      <pc:sldChg chg="addSp delSp modSp mod">
        <pc:chgData name="Camilla Knott" userId="49a5c8c4-aabf-4da6-99ad-5c8a1e89206b" providerId="ADAL" clId="{33874F31-4ECE-441E-A82C-8538D1FC079A}" dt="2022-12-15T18:22:44.488" v="61" actId="17032"/>
        <pc:sldMkLst>
          <pc:docMk/>
          <pc:sldMk cId="3235487667" sldId="256"/>
        </pc:sldMkLst>
        <pc:spChg chg="add del">
          <ac:chgData name="Camilla Knott" userId="49a5c8c4-aabf-4da6-99ad-5c8a1e89206b" providerId="ADAL" clId="{33874F31-4ECE-441E-A82C-8538D1FC079A}" dt="2022-12-15T18:21:49.308" v="40" actId="26606"/>
          <ac:spMkLst>
            <pc:docMk/>
            <pc:sldMk cId="3235487667" sldId="256"/>
            <ac:spMk id="16" creationId="{8F4E7DCF-6584-4234-817E-0B33926051BD}"/>
          </ac:spMkLst>
        </pc:spChg>
        <pc:graphicFrameChg chg="add del">
          <ac:chgData name="Camilla Knott" userId="49a5c8c4-aabf-4da6-99ad-5c8a1e89206b" providerId="ADAL" clId="{33874F31-4ECE-441E-A82C-8538D1FC079A}" dt="2022-12-15T18:21:37.195" v="36" actId="26606"/>
          <ac:graphicFrameMkLst>
            <pc:docMk/>
            <pc:sldMk cId="3235487667" sldId="256"/>
            <ac:graphicFrameMk id="69" creationId="{BB4E6519-80D3-C6C5-CE2B-83AD8DDFA2AF}"/>
          </ac:graphicFrameMkLst>
        </pc:graphicFrameChg>
        <pc:graphicFrameChg chg="add del">
          <ac:chgData name="Camilla Knott" userId="49a5c8c4-aabf-4da6-99ad-5c8a1e89206b" providerId="ADAL" clId="{33874F31-4ECE-441E-A82C-8538D1FC079A}" dt="2022-12-15T18:21:43.051" v="38" actId="26606"/>
          <ac:graphicFrameMkLst>
            <pc:docMk/>
            <pc:sldMk cId="3235487667" sldId="256"/>
            <ac:graphicFrameMk id="71" creationId="{51AE7E8C-FFDB-80DD-8861-DFAE32F96361}"/>
          </ac:graphicFrameMkLst>
        </pc:graphicFrameChg>
        <pc:graphicFrameChg chg="add del">
          <ac:chgData name="Camilla Knott" userId="49a5c8c4-aabf-4da6-99ad-5c8a1e89206b" providerId="ADAL" clId="{33874F31-4ECE-441E-A82C-8538D1FC079A}" dt="2022-12-15T18:21:49.308" v="40" actId="26606"/>
          <ac:graphicFrameMkLst>
            <pc:docMk/>
            <pc:sldMk cId="3235487667" sldId="256"/>
            <ac:graphicFrameMk id="73" creationId="{6BDE6309-F6D3-B8C9-A577-E0C237EA7B53}"/>
          </ac:graphicFrameMkLst>
        </pc:graphicFrameChg>
        <pc:cxnChg chg="add mod">
          <ac:chgData name="Camilla Knott" userId="49a5c8c4-aabf-4da6-99ad-5c8a1e89206b" providerId="ADAL" clId="{33874F31-4ECE-441E-A82C-8538D1FC079A}" dt="2022-12-15T18:22:44.488" v="61" actId="17032"/>
          <ac:cxnSpMkLst>
            <pc:docMk/>
            <pc:sldMk cId="3235487667" sldId="256"/>
            <ac:cxnSpMk id="3" creationId="{0CED61EB-4F43-1216-5988-3D37661CD9BF}"/>
          </ac:cxnSpMkLst>
        </pc:cxnChg>
      </pc:sldChg>
      <pc:sldChg chg="addSp delSp modSp new mod modClrScheme chgLayout">
        <pc:chgData name="Camilla Knott" userId="49a5c8c4-aabf-4da6-99ad-5c8a1e89206b" providerId="ADAL" clId="{33874F31-4ECE-441E-A82C-8538D1FC079A}" dt="2022-12-15T18:22:55.557" v="82" actId="20577"/>
        <pc:sldMkLst>
          <pc:docMk/>
          <pc:sldMk cId="3462227299" sldId="5825"/>
        </pc:sldMkLst>
        <pc:spChg chg="del mod ord">
          <ac:chgData name="Camilla Knott" userId="49a5c8c4-aabf-4da6-99ad-5c8a1e89206b" providerId="ADAL" clId="{33874F31-4ECE-441E-A82C-8538D1FC079A}" dt="2022-12-15T18:20:50.625" v="1" actId="700"/>
          <ac:spMkLst>
            <pc:docMk/>
            <pc:sldMk cId="3462227299" sldId="5825"/>
            <ac:spMk id="2" creationId="{CCD1AC6D-D2A6-4617-11E2-3489DF2C0DD3}"/>
          </ac:spMkLst>
        </pc:spChg>
        <pc:spChg chg="del mod ord">
          <ac:chgData name="Camilla Knott" userId="49a5c8c4-aabf-4da6-99ad-5c8a1e89206b" providerId="ADAL" clId="{33874F31-4ECE-441E-A82C-8538D1FC079A}" dt="2022-12-15T18:20:50.625" v="1" actId="700"/>
          <ac:spMkLst>
            <pc:docMk/>
            <pc:sldMk cId="3462227299" sldId="5825"/>
            <ac:spMk id="3" creationId="{BE2467D8-3166-846A-1D0D-157117A00ADB}"/>
          </ac:spMkLst>
        </pc:spChg>
        <pc:spChg chg="add mod ord">
          <ac:chgData name="Camilla Knott" userId="49a5c8c4-aabf-4da6-99ad-5c8a1e89206b" providerId="ADAL" clId="{33874F31-4ECE-441E-A82C-8538D1FC079A}" dt="2022-12-15T18:20:57.929" v="22" actId="20577"/>
          <ac:spMkLst>
            <pc:docMk/>
            <pc:sldMk cId="3462227299" sldId="5825"/>
            <ac:spMk id="4" creationId="{A70FED6B-8798-4243-3DCB-A3DB2E3E5850}"/>
          </ac:spMkLst>
        </pc:spChg>
        <pc:spChg chg="add mod ord">
          <ac:chgData name="Camilla Knott" userId="49a5c8c4-aabf-4da6-99ad-5c8a1e89206b" providerId="ADAL" clId="{33874F31-4ECE-441E-A82C-8538D1FC079A}" dt="2022-12-15T18:22:55.557" v="82" actId="20577"/>
          <ac:spMkLst>
            <pc:docMk/>
            <pc:sldMk cId="3462227299" sldId="5825"/>
            <ac:spMk id="5" creationId="{87D0B0AA-E247-C34E-7E35-830815DE57D2}"/>
          </ac:spMkLst>
        </pc:spChg>
      </pc:sldChg>
      <pc:sldChg chg="addSp delSp modSp new mod modClrScheme chgLayout">
        <pc:chgData name="Camilla Knott" userId="49a5c8c4-aabf-4da6-99ad-5c8a1e89206b" providerId="ADAL" clId="{33874F31-4ECE-441E-A82C-8538D1FC079A}" dt="2022-12-15T18:21:20.509" v="34" actId="20577"/>
        <pc:sldMkLst>
          <pc:docMk/>
          <pc:sldMk cId="1037372460" sldId="5826"/>
        </pc:sldMkLst>
        <pc:spChg chg="del mod ord">
          <ac:chgData name="Camilla Knott" userId="49a5c8c4-aabf-4da6-99ad-5c8a1e89206b" providerId="ADAL" clId="{33874F31-4ECE-441E-A82C-8538D1FC079A}" dt="2022-12-15T18:21:15.410" v="24" actId="700"/>
          <ac:spMkLst>
            <pc:docMk/>
            <pc:sldMk cId="1037372460" sldId="5826"/>
            <ac:spMk id="2" creationId="{5DD502CC-E04B-4396-5FD6-4C958279C4A4}"/>
          </ac:spMkLst>
        </pc:spChg>
        <pc:spChg chg="del mod ord">
          <ac:chgData name="Camilla Knott" userId="49a5c8c4-aabf-4da6-99ad-5c8a1e89206b" providerId="ADAL" clId="{33874F31-4ECE-441E-A82C-8538D1FC079A}" dt="2022-12-15T18:21:15.410" v="24" actId="700"/>
          <ac:spMkLst>
            <pc:docMk/>
            <pc:sldMk cId="1037372460" sldId="5826"/>
            <ac:spMk id="3" creationId="{EEE21C8A-1DC8-3E73-877F-B3D831871A90}"/>
          </ac:spMkLst>
        </pc:spChg>
        <pc:spChg chg="add mod ord">
          <ac:chgData name="Camilla Knott" userId="49a5c8c4-aabf-4da6-99ad-5c8a1e89206b" providerId="ADAL" clId="{33874F31-4ECE-441E-A82C-8538D1FC079A}" dt="2022-12-15T18:21:20.509" v="34" actId="20577"/>
          <ac:spMkLst>
            <pc:docMk/>
            <pc:sldMk cId="1037372460" sldId="5826"/>
            <ac:spMk id="4" creationId="{9B07A588-BFF6-87B0-3AB0-88EF11AC9E96}"/>
          </ac:spMkLst>
        </pc:spChg>
        <pc:spChg chg="add mod ord">
          <ac:chgData name="Camilla Knott" userId="49a5c8c4-aabf-4da6-99ad-5c8a1e89206b" providerId="ADAL" clId="{33874F31-4ECE-441E-A82C-8538D1FC079A}" dt="2022-12-15T18:21:15.410" v="24" actId="700"/>
          <ac:spMkLst>
            <pc:docMk/>
            <pc:sldMk cId="1037372460" sldId="5826"/>
            <ac:spMk id="5" creationId="{DA07133D-77F7-F523-D609-677296CB227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07EA0-3632-4049-B256-7BEB6D40471D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B15398-D86F-4EAB-891B-B5B163C80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629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F125E-A9E0-4286-9806-1B03517F5C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E7780D-3D5D-4A4C-80A2-4D73B78D45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E4E4DB-CF08-49D4-B29D-AA5987A4F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59876-57DC-45EE-A300-CCDE4ADD02AE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2C3C55-BF66-42CA-B594-E8D0E1A57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D23E1-1313-4DDC-92ED-7DED64421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F4CD2-84CF-411D-9117-B87D7C7B7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232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EA1DF-DE6F-44F0-8CA2-8D1805C06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65BEB4-921D-494F-96F4-57C6A4D1C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306E7-8EAD-4C38-9728-24F3B151A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59876-57DC-45EE-A300-CCDE4ADD02AE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45584-6FA5-4C39-B759-5C187EEF5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B5183-219F-4DFD-B265-245E4ABBE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F4CD2-84CF-411D-9117-B87D7C7B7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56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B29FA1-8D75-4099-B127-81B3161D70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929183-18F9-46EB-8469-48226A3C3A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7688B-DAC3-4499-80C6-B0A301E0A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59876-57DC-45EE-A300-CCDE4ADD02AE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69F9F3-CA1C-4050-A0EF-BE9B41D92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90330-9B0F-43F3-B356-A9B4677EA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F4CD2-84CF-411D-9117-B87D7C7B7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340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5894C-7075-47D3-9C56-5AFFD1F51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4915A-0B25-470B-B286-7C0BA76021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6A6FD3-E0EB-4CD0-BFD7-97A3AABAC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59876-57DC-45EE-A300-CCDE4ADD02AE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EA2248-FB1D-4E93-AA91-0F250046F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BB1E0-C0A2-4192-89BB-B4576EC9F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F4CD2-84CF-411D-9117-B87D7C7B7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7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88AED-8315-496A-9EA0-1097D1B9F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756947-627C-4EEA-BCCD-4D860E04E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E03E1-39D7-4E13-BB9A-33CA20E1F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59876-57DC-45EE-A300-CCDE4ADD02AE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07C9D-569E-45B4-A576-46D06B32F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C6E1F-42BA-404B-97E2-5F992A0C9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F4CD2-84CF-411D-9117-B87D7C7B7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695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C735F-D45C-45B9-A481-A955FCC61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4810F-AC75-4C50-9509-56C8CEC17D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8DB99C-E371-49D9-8BA4-61FA63007A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270B25-6517-4A45-9AB5-FF4E5C4F6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59876-57DC-45EE-A300-CCDE4ADD02AE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E47312-7379-4811-BFDC-ED43C8C9D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A9FA90-1822-48EC-93E3-B80044AC3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F4CD2-84CF-411D-9117-B87D7C7B7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95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4C7D5-412C-41D9-9A31-8C752CFF4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DB6784-5BF4-48B9-90C7-DBEAC1065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6B54BA-BED4-4BA6-BB39-C2FFB86337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8F7719-D69C-47C4-AEEB-744C61A9FA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31FB8F-7DD8-4442-8DAD-C3D9341004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BF4651-D27E-4500-9690-C92390ECA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59876-57DC-45EE-A300-CCDE4ADD02AE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B7AABF-4FA9-4F76-A54D-C615982BC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A14FB3-E488-419D-9CA3-9AC6F72B4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F4CD2-84CF-411D-9117-B87D7C7B7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32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78C87-4344-46CC-B9DA-A75312B12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C14F05-798B-4AC0-8745-35378C202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59876-57DC-45EE-A300-CCDE4ADD02AE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02C8B4-F3FF-49F0-BBD1-B06A89FF8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57F5BD-F405-4046-BD6B-2551E1B58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F4CD2-84CF-411D-9117-B87D7C7B7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971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0C6FFB-A24F-4DF7-9DB2-79F72A6D1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59876-57DC-45EE-A300-CCDE4ADD02AE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B60D06-DF45-4C07-B0D8-1BE96199D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BE48D0-3214-4268-A36C-E2E44FCB4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F4CD2-84CF-411D-9117-B87D7C7B7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33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828D3-C0C7-49BD-9B6A-2EDFBC773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5E149-EEF6-4E50-BDA0-A1695D5E92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21007-B206-46FD-BB33-938C52F4F2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51DDC5-56F9-4D06-ACC7-6191D74FD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59876-57DC-45EE-A300-CCDE4ADD02AE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350AC0-D277-4660-B5E3-5CDB0AD00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D0116D-7D17-4452-B8D6-8B466B67F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F4CD2-84CF-411D-9117-B87D7C7B7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884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4F7A2-6F1F-467D-85A3-CBB833730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486F9D-8E80-481D-B113-AFF4BB2FF8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43EC1-C584-4462-9481-00038EBC4C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D0F043-87F6-4254-8006-7274354F8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59876-57DC-45EE-A300-CCDE4ADD02AE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63ABAE-841E-4DE5-905B-7414893A1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92F3D5-A37D-413A-AA46-90AB3BAB6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F4CD2-84CF-411D-9117-B87D7C7B7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68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90AAE7-D5BF-4FDD-883B-C97F75096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B84BD9-CAC2-40E6-87D6-528D0F573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84660-DD87-43AB-BA04-A818F7C9D5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59876-57DC-45EE-A300-CCDE4ADD02AE}" type="datetimeFigureOut">
              <a:rPr lang="en-US" smtClean="0"/>
              <a:t>12/15/2022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0307C1-0B41-4C0C-9744-11DB364290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DF24B-0E1A-43EF-95B9-B3EF1A8736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F4CD2-84CF-411D-9117-B87D7C7B7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19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0FED6B-8798-4243-3DCB-A3DB2E3E5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Horizontal version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D0B0AA-E247-C34E-7E35-830815DE57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fold at perforation</a:t>
            </a:r>
          </a:p>
        </p:txBody>
      </p:sp>
    </p:spTree>
    <p:extLst>
      <p:ext uri="{BB962C8B-B14F-4D97-AF65-F5344CB8AC3E}">
        <p14:creationId xmlns:p14="http://schemas.microsoft.com/office/powerpoint/2010/main" val="3462227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8F4E7DCF-6584-4234-817E-0B33926051BD}"/>
              </a:ext>
            </a:extLst>
          </p:cNvPr>
          <p:cNvSpPr txBox="1"/>
          <p:nvPr/>
        </p:nvSpPr>
        <p:spPr>
          <a:xfrm>
            <a:off x="258826" y="479422"/>
            <a:ext cx="11556656" cy="21236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Patient Handoff Quick Guide</a:t>
            </a:r>
          </a:p>
          <a:p>
            <a:endParaRPr lang="en-US" sz="12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Document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 patient information on the DD1380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Verbally communicate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patient information using MIST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Explicitly transfer </a:t>
            </a: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responsibility for patient care</a:t>
            </a:r>
          </a:p>
          <a:p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0998C95-D834-E33C-536B-A01D485A88E6}"/>
              </a:ext>
            </a:extLst>
          </p:cNvPr>
          <p:cNvSpPr txBox="1"/>
          <p:nvPr/>
        </p:nvSpPr>
        <p:spPr>
          <a:xfrm>
            <a:off x="285016" y="2736941"/>
            <a:ext cx="6461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Handoff Steps</a:t>
            </a: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91D72B74-F2EC-E5B5-FF3D-A768E9223B05}"/>
              </a:ext>
            </a:extLst>
          </p:cNvPr>
          <p:cNvGrpSpPr/>
          <p:nvPr/>
        </p:nvGrpSpPr>
        <p:grpSpPr>
          <a:xfrm>
            <a:off x="269217" y="4581369"/>
            <a:ext cx="11455398" cy="1989105"/>
            <a:chOff x="177801" y="3204104"/>
            <a:chExt cx="11455398" cy="1989105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965C84C2-76B7-1B4C-4003-190C1D86947E}"/>
                </a:ext>
              </a:extLst>
            </p:cNvPr>
            <p:cNvSpPr/>
            <p:nvPr/>
          </p:nvSpPr>
          <p:spPr>
            <a:xfrm>
              <a:off x="4043700" y="3812392"/>
              <a:ext cx="1685966" cy="768884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005581"/>
              </a:solidFill>
              <a:prstDash val="solid"/>
              <a:miter lim="800000"/>
            </a:ln>
            <a:effectLst/>
          </p:spPr>
          <p:txBody>
            <a:bodyPr lIns="274320" tIns="182880" rIns="274320" bIns="182880" rtlCol="0" anchor="t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5581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Receiver </a:t>
              </a: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5581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reads back 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5581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&amp; </a:t>
              </a: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5581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asks questions 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5581">
                    <a:lumMod val="5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8D579FED-F64F-E135-EB29-93F19029DBB6}"/>
                </a:ext>
              </a:extLst>
            </p:cNvPr>
            <p:cNvSpPr/>
            <p:nvPr/>
          </p:nvSpPr>
          <p:spPr>
            <a:xfrm>
              <a:off x="9896351" y="3205505"/>
              <a:ext cx="1736848" cy="1365250"/>
            </a:xfrm>
            <a:prstGeom prst="rect">
              <a:avLst/>
            </a:prstGeom>
            <a:solidFill>
              <a:srgbClr val="00558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274320" tIns="182880" rIns="274320" bIns="182880" rtlCol="0" anchor="t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Sender hands TCCC card to the </a:t>
              </a:r>
              <a:r>
                <a:rPr kumimoji="0" lang="en-US" sz="12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Receiver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9B27848A-F1A5-6763-1203-F6E6DDDD5877}"/>
                </a:ext>
              </a:extLst>
            </p:cNvPr>
            <p:cNvSpPr/>
            <p:nvPr/>
          </p:nvSpPr>
          <p:spPr>
            <a:xfrm>
              <a:off x="177801" y="3216395"/>
              <a:ext cx="1713807" cy="1368052"/>
            </a:xfrm>
            <a:prstGeom prst="rect">
              <a:avLst/>
            </a:prstGeom>
            <a:solidFill>
              <a:srgbClr val="00558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274320" tIns="182880" rIns="274320" bIns="182880" rtlCol="0" anchor="t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Sender </a:t>
              </a:r>
              <a:r>
                <a:rPr kumimoji="0" lang="en-US" sz="12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documents </a:t>
              </a: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patient information and treatments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1597C627-D389-1AC9-7FDB-6658E82AF44B}"/>
                </a:ext>
              </a:extLst>
            </p:cNvPr>
            <p:cNvSpPr/>
            <p:nvPr/>
          </p:nvSpPr>
          <p:spPr>
            <a:xfrm>
              <a:off x="2091411" y="3204104"/>
              <a:ext cx="1739717" cy="1368052"/>
            </a:xfrm>
            <a:prstGeom prst="rect">
              <a:avLst/>
            </a:prstGeom>
            <a:solidFill>
              <a:srgbClr val="00558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274320" tIns="182880" rIns="274320" bIns="182880" rtlCol="0" anchor="t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Sender </a:t>
              </a:r>
              <a:r>
                <a:rPr kumimoji="0" lang="en-US" sz="12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communicates </a:t>
              </a: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patient information and treatments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F911CE9B-7532-28EE-B7AF-046E7AB11DE1}"/>
                </a:ext>
              </a:extLst>
            </p:cNvPr>
            <p:cNvSpPr/>
            <p:nvPr/>
          </p:nvSpPr>
          <p:spPr>
            <a:xfrm>
              <a:off x="4035643" y="3204104"/>
              <a:ext cx="1723906" cy="713900"/>
            </a:xfrm>
            <a:prstGeom prst="rect">
              <a:avLst/>
            </a:prstGeom>
            <a:solidFill>
              <a:srgbClr val="00558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lIns="274320" tIns="182880" rIns="274320" bIns="182880" rtlCol="0" anchor="t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Sender asks for </a:t>
              </a: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questions &amp; readback</a:t>
              </a: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54F7CEF2-ECB1-0A1E-1DEA-EE564C15821D}"/>
                </a:ext>
              </a:extLst>
            </p:cNvPr>
            <p:cNvSpPr/>
            <p:nvPr/>
          </p:nvSpPr>
          <p:spPr>
            <a:xfrm>
              <a:off x="7892157" y="3216716"/>
              <a:ext cx="1717368" cy="1368052"/>
            </a:xfrm>
            <a:prstGeom prst="rect">
              <a:avLst/>
            </a:prstGeom>
            <a:noFill/>
            <a:ln w="12700" cap="flat" cmpd="sng" algn="ctr">
              <a:solidFill>
                <a:srgbClr val="005581"/>
              </a:solidFill>
              <a:prstDash val="solid"/>
              <a:miter lim="800000"/>
            </a:ln>
            <a:effectLst/>
          </p:spPr>
          <p:txBody>
            <a:bodyPr lIns="274320" tIns="182880" rIns="274320" bIns="182880" rtlCol="0" anchor="t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Receiver </a:t>
              </a: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accepts responsibility 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for patient care when ready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9207B611-25BD-6A9E-A226-E775A6BE81CA}"/>
                </a:ext>
              </a:extLst>
            </p:cNvPr>
            <p:cNvSpPr/>
            <p:nvPr/>
          </p:nvSpPr>
          <p:spPr>
            <a:xfrm>
              <a:off x="5971431" y="3239482"/>
              <a:ext cx="1731224" cy="1331273"/>
            </a:xfrm>
            <a:prstGeom prst="rect">
              <a:avLst/>
            </a:prstGeom>
            <a:solidFill>
              <a:srgbClr val="005581"/>
            </a:solidFill>
            <a:ln w="12700" cap="flat" cmpd="sng" algn="ctr">
              <a:solidFill>
                <a:srgbClr val="005581"/>
              </a:solidFill>
              <a:prstDash val="solid"/>
              <a:miter lim="800000"/>
            </a:ln>
            <a:effectLst/>
          </p:spPr>
          <p:txBody>
            <a:bodyPr lIns="274320" tIns="182880" rIns="274320" bIns="182880" rtlCol="0" anchor="t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60" name="Rectangular Callout 29">
              <a:extLst>
                <a:ext uri="{FF2B5EF4-FFF2-40B4-BE49-F238E27FC236}">
                  <a16:creationId xmlns:a16="http://schemas.microsoft.com/office/drawing/2014/main" id="{CAE263D3-13ED-354A-AAEB-7ADBE58E7A2B}"/>
                </a:ext>
              </a:extLst>
            </p:cNvPr>
            <p:cNvSpPr/>
            <p:nvPr/>
          </p:nvSpPr>
          <p:spPr>
            <a:xfrm>
              <a:off x="6714007" y="4298297"/>
              <a:ext cx="1028700" cy="831850"/>
            </a:xfrm>
            <a:prstGeom prst="wedgeRectCallout">
              <a:avLst/>
            </a:prstGeom>
            <a:solidFill>
              <a:srgbClr val="005581"/>
            </a:solidFill>
            <a:ln w="12700" cap="flat" cmpd="sng" algn="ctr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“Patient is </a:t>
              </a:r>
              <a:r>
                <a:rPr kumimoji="0" lang="en-US" sz="12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yours</a:t>
              </a: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.”</a:t>
              </a:r>
            </a:p>
          </p:txBody>
        </p:sp>
        <p:sp>
          <p:nvSpPr>
            <p:cNvPr id="62" name="Rectangular Callout 28">
              <a:extLst>
                <a:ext uri="{FF2B5EF4-FFF2-40B4-BE49-F238E27FC236}">
                  <a16:creationId xmlns:a16="http://schemas.microsoft.com/office/drawing/2014/main" id="{81EE6C17-C412-A2BA-C254-F82333AA50AA}"/>
                </a:ext>
              </a:extLst>
            </p:cNvPr>
            <p:cNvSpPr/>
            <p:nvPr/>
          </p:nvSpPr>
          <p:spPr>
            <a:xfrm>
              <a:off x="8259001" y="4361359"/>
              <a:ext cx="1028700" cy="831850"/>
            </a:xfrm>
            <a:prstGeom prst="wedgeRectCallout">
              <a:avLst/>
            </a:prstGeom>
            <a:solidFill>
              <a:srgbClr val="FFFFFF"/>
            </a:solidFill>
            <a:ln w="12700" cap="flat" cmpd="sng" algn="ctr">
              <a:solidFill>
                <a:srgbClr val="00558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5581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“Patient is </a:t>
              </a:r>
              <a:r>
                <a:rPr kumimoji="0" lang="en-US" sz="1200" b="1" i="0" u="none" strike="noStrike" kern="0" cap="none" spc="0" normalizeH="0" baseline="0" noProof="0" dirty="0">
                  <a:ln>
                    <a:noFill/>
                  </a:ln>
                  <a:solidFill>
                    <a:srgbClr val="005581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mine</a:t>
              </a: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5581">
                      <a:lumMod val="50000"/>
                    </a:srgbClr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.”</a:t>
              </a:r>
            </a:p>
          </p:txBody>
        </p: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11F9C787-A3D1-D8D1-B97C-04C43AAD43A6}"/>
              </a:ext>
            </a:extLst>
          </p:cNvPr>
          <p:cNvSpPr txBox="1"/>
          <p:nvPr/>
        </p:nvSpPr>
        <p:spPr>
          <a:xfrm>
            <a:off x="6140155" y="4706906"/>
            <a:ext cx="15565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FFFF"/>
                </a:solidFill>
                <a:latin typeface="Arial" panose="020B0604020202020204"/>
              </a:rPr>
              <a:t>Sender </a:t>
            </a:r>
            <a:r>
              <a:rPr lang="en-US" sz="1200" b="1" dirty="0">
                <a:solidFill>
                  <a:srgbClr val="FFFFFF"/>
                </a:solidFill>
                <a:latin typeface="Arial" panose="020B0604020202020204"/>
              </a:rPr>
              <a:t>confirms or corrects and 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transfers responsibility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for patient care</a:t>
            </a:r>
            <a:endParaRPr lang="en-US" sz="1200" b="1" dirty="0">
              <a:solidFill>
                <a:srgbClr val="FFFFFF"/>
              </a:solidFill>
              <a:latin typeface="Arial" panose="020B0604020202020204"/>
            </a:endParaRPr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F4E02777-D805-A3F2-504D-E85303362B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16" y="3286160"/>
            <a:ext cx="11480800" cy="1237350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606B3D38-24FE-B35B-739E-241F941919C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626" t="-1" r="35495" b="13338"/>
          <a:stretch/>
        </p:blipFill>
        <p:spPr>
          <a:xfrm>
            <a:off x="7906628" y="3365113"/>
            <a:ext cx="1708199" cy="1072320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62D15844-6F17-20AE-1FC9-384FBF3FF9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452" r="18378" b="13337"/>
          <a:stretch/>
        </p:blipFill>
        <p:spPr>
          <a:xfrm>
            <a:off x="4136182" y="3365113"/>
            <a:ext cx="1671861" cy="107232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A7CED53-9A82-571A-1013-F3CDB6980B4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54" t="7422" r="52985" b="3378"/>
          <a:stretch/>
        </p:blipFill>
        <p:spPr>
          <a:xfrm>
            <a:off x="6199923" y="3349416"/>
            <a:ext cx="1338729" cy="1103713"/>
          </a:xfrm>
          <a:prstGeom prst="rect">
            <a:avLst/>
          </a:prstGeom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CED61EB-4F43-1216-5988-3D37661CD9BF}"/>
              </a:ext>
            </a:extLst>
          </p:cNvPr>
          <p:cNvCxnSpPr/>
          <p:nvPr/>
        </p:nvCxnSpPr>
        <p:spPr>
          <a:xfrm>
            <a:off x="0" y="2736941"/>
            <a:ext cx="12192000" cy="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487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B07A588-BFF6-87B0-3AB0-88EF11AC9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 sized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07133D-77F7-F523-D609-677296CB22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72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ED12943-16C0-4986-AEF8-16264FE0DAE9}"/>
              </a:ext>
            </a:extLst>
          </p:cNvPr>
          <p:cNvSpPr txBox="1"/>
          <p:nvPr/>
        </p:nvSpPr>
        <p:spPr>
          <a:xfrm>
            <a:off x="5766954" y="105013"/>
            <a:ext cx="6185164" cy="33239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Patient Handoff Quick Guide</a:t>
            </a:r>
          </a:p>
          <a:p>
            <a:endParaRPr lang="en-US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800" b="1" dirty="0"/>
              <a:t>Document</a:t>
            </a:r>
            <a:r>
              <a:rPr lang="en-US" sz="2800" dirty="0"/>
              <a:t> patient information on the DD1380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800" b="1" dirty="0"/>
              <a:t>Communicate </a:t>
            </a:r>
            <a:r>
              <a:rPr lang="en-US" sz="2800" dirty="0"/>
              <a:t>patient information- use MIST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800" b="1" dirty="0"/>
              <a:t>Transfer </a:t>
            </a:r>
            <a:r>
              <a:rPr lang="en-US" sz="2800" dirty="0"/>
              <a:t>responsibility for patient care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8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FA913C1-EDAE-46DC-AB5A-9B5244E41CBB}"/>
              </a:ext>
            </a:extLst>
          </p:cNvPr>
          <p:cNvSpPr txBox="1"/>
          <p:nvPr/>
        </p:nvSpPr>
        <p:spPr>
          <a:xfrm>
            <a:off x="5766955" y="3458230"/>
            <a:ext cx="6185163" cy="3349378"/>
          </a:xfrm>
          <a:prstGeom prst="rect">
            <a:avLst/>
          </a:prstGeom>
          <a:solidFill>
            <a:srgbClr val="DAE3F3"/>
          </a:solidFill>
        </p:spPr>
        <p:txBody>
          <a:bodyPr wrap="square">
            <a:spAutoFit/>
          </a:bodyPr>
          <a:lstStyle/>
          <a:p>
            <a:r>
              <a:rPr lang="en-US" sz="2000" b="1" dirty="0"/>
              <a:t>Patient Handoff Checklist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 patient information and treatments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Sender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communicates patient information/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eatments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Sender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asks for questions &amp; readback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Receiver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asks questions &amp; reads back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Sender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confirms or corrects &amp; transfers responsibility (“patient is yours”)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Receiver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accepts responsibility when ready (“patient is mine”)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Sender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hands TCCC card to the </a:t>
            </a:r>
            <a:r>
              <a:rPr lang="en-US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Receiver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C98103-2D4F-4324-A464-E68BBCF6ECDF}"/>
              </a:ext>
            </a:extLst>
          </p:cNvPr>
          <p:cNvSpPr txBox="1"/>
          <p:nvPr/>
        </p:nvSpPr>
        <p:spPr>
          <a:xfrm>
            <a:off x="2896583" y="1227066"/>
            <a:ext cx="1746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FRONT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E896C7-DA58-46F0-A8B3-6999B032C2E6}"/>
              </a:ext>
            </a:extLst>
          </p:cNvPr>
          <p:cNvSpPr txBox="1"/>
          <p:nvPr/>
        </p:nvSpPr>
        <p:spPr>
          <a:xfrm>
            <a:off x="2989989" y="4780689"/>
            <a:ext cx="1746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BACK</a:t>
            </a:r>
          </a:p>
        </p:txBody>
      </p:sp>
    </p:spTree>
    <p:extLst>
      <p:ext uri="{BB962C8B-B14F-4D97-AF65-F5344CB8AC3E}">
        <p14:creationId xmlns:p14="http://schemas.microsoft.com/office/powerpoint/2010/main" val="3283280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8BFE54402691458FFA9575C6B2878B" ma:contentTypeVersion="4" ma:contentTypeDescription="Create a new document." ma:contentTypeScope="" ma:versionID="3585a377fd48cb36171e5468cebc44a2">
  <xsd:schema xmlns:xsd="http://www.w3.org/2001/XMLSchema" xmlns:xs="http://www.w3.org/2001/XMLSchema" xmlns:p="http://schemas.microsoft.com/office/2006/metadata/properties" xmlns:ns2="d247b50c-1b76-4f5f-9e7f-06c07b576fa2" targetNamespace="http://schemas.microsoft.com/office/2006/metadata/properties" ma:root="true" ma:fieldsID="ef1801a1c7456f20e0d04d373244868a" ns2:_="">
    <xsd:import namespace="d247b50c-1b76-4f5f-9e7f-06c07b576fa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47b50c-1b76-4f5f-9e7f-06c07b576f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D265361-A284-4D3A-AE34-CA9D192251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661516-B200-4624-8F1E-BBF90451ED6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9E046095-6AA7-4F5D-AF11-AB60E612DF5E}"/>
</file>

<file path=docProps/app.xml><?xml version="1.0" encoding="utf-8"?>
<Properties xmlns="http://schemas.openxmlformats.org/officeDocument/2006/extended-properties" xmlns:vt="http://schemas.openxmlformats.org/officeDocument/2006/docPropsVTypes">
  <TotalTime>1800</TotalTime>
  <Words>167</Words>
  <Application>Microsoft Office PowerPoint</Application>
  <PresentationFormat>Widescreen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Horizontal version</vt:lpstr>
      <vt:lpstr>PowerPoint Presentation</vt:lpstr>
      <vt:lpstr>Card sized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Camilla Knott</dc:creator>
  <cp:lastModifiedBy>Camilla Knott</cp:lastModifiedBy>
  <cp:revision>10</cp:revision>
  <dcterms:created xsi:type="dcterms:W3CDTF">2020-07-21T14:27:54Z</dcterms:created>
  <dcterms:modified xsi:type="dcterms:W3CDTF">2022-12-15T18:22:57Z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0x010100B38BFE54402691458FFA9575C6B2878B</vt:lpwstr>
  </property>
</Properties>
</file>